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ITY" initials="S" lastIdx="3" clrIdx="0">
    <p:extLst>
      <p:ext uri="{19B8F6BF-5375-455C-9EA6-DF929625EA0E}">
        <p15:presenceInfo xmlns:p15="http://schemas.microsoft.com/office/powerpoint/2012/main" userId="PURIT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93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701" y="299623"/>
            <a:ext cx="10794367" cy="666355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FAME INSTANT HOT SHOWER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4974" y="1242709"/>
            <a:ext cx="5799772" cy="779245"/>
          </a:xfrm>
          <a:noFill/>
        </p:spPr>
        <p:txBody>
          <a:bodyPr vert="horz"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 Free delivery within Nairobi </a:t>
            </a:r>
            <a:endParaRPr lang="en-US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05" y="965978"/>
            <a:ext cx="4636169" cy="4008328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6" name="Oval 5"/>
          <p:cNvSpPr/>
          <p:nvPr/>
        </p:nvSpPr>
        <p:spPr>
          <a:xfrm>
            <a:off x="857701" y="1242710"/>
            <a:ext cx="1894827" cy="7792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@</a:t>
            </a:r>
            <a:r>
              <a:rPr lang="en-US" b="1" dirty="0" smtClean="0">
                <a:latin typeface="Arial Rounded MT Bold" panose="020F0704030504030204" pitchFamily="34" charset="0"/>
              </a:rPr>
              <a:t>5,500/-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05" y="3737724"/>
            <a:ext cx="4636169" cy="3704324"/>
          </a:xfrm>
          <a:prstGeom prst="rect">
            <a:avLst/>
          </a:prstGeom>
          <a:effectLst>
            <a:softEdge rad="241300"/>
          </a:effectLst>
        </p:spPr>
      </p:pic>
      <p:sp>
        <p:nvSpPr>
          <p:cNvPr id="9" name="Oval 8"/>
          <p:cNvSpPr/>
          <p:nvPr/>
        </p:nvSpPr>
        <p:spPr>
          <a:xfrm flipH="1">
            <a:off x="2752528" y="6723789"/>
            <a:ext cx="1998617" cy="837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@</a:t>
            </a:r>
            <a:r>
              <a:rPr lang="en-US" b="1" dirty="0" smtClean="0">
                <a:latin typeface="Arial Rounded MT Bold" panose="020F0704030504030204" pitchFamily="34" charset="0"/>
              </a:rPr>
              <a:t>3,800/-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184975" y="2986055"/>
            <a:ext cx="6605972" cy="129718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- Turnkey Package available – delivery,     installation &amp; commissioning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9614" y="3134045"/>
            <a:ext cx="2662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ELEGANCE ELECTRONIC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57701" y="6086396"/>
            <a:ext cx="221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DUCHA EVIDENCE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7221" y="2186102"/>
            <a:ext cx="6753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  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Free Site evaluation/advisory on Purchase </a:t>
            </a:r>
            <a:endParaRPr lang="en-US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5979" y="5262480"/>
            <a:ext cx="6326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Contact: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Purity –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xxxxxxxxx</a:t>
            </a:r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Email – XXXXXXXXX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Visit: www.linkage-africa.com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175" y="1578279"/>
            <a:ext cx="4636169" cy="4008328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00208"/>
            <a:ext cx="8001000" cy="61377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Fame instant hot shower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817" y="1578279"/>
            <a:ext cx="5173249" cy="400832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082" y="1077237"/>
            <a:ext cx="5285984" cy="450937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DUCHA EVIDENCE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28211" y="407469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1216792" y="4120413"/>
            <a:ext cx="1957137" cy="98626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ahnschrift Light" panose="020B0502040204020203" pitchFamily="34" charset="0"/>
              </a:rPr>
              <a:t>@3800</a:t>
            </a:r>
            <a:endParaRPr lang="en-US" sz="2800" b="1" dirty="0">
              <a:latin typeface="Bahnschrift Light" panose="020B05020402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351180" y="4395538"/>
            <a:ext cx="1807212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@5500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5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</TotalTime>
  <Words>57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Rounded MT Bold</vt:lpstr>
      <vt:lpstr>Bahnschrift Light</vt:lpstr>
      <vt:lpstr>Berlin Sans FB Demi</vt:lpstr>
      <vt:lpstr>Century Gothic</vt:lpstr>
      <vt:lpstr>Wingdings 3</vt:lpstr>
      <vt:lpstr>Slice</vt:lpstr>
      <vt:lpstr>FAME INSTANT HOT SHOWER</vt:lpstr>
      <vt:lpstr>Fame instant hot shower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FAME INSTANT HOT SHOWER</dc:title>
  <dc:creator>PURITY</dc:creator>
  <cp:lastModifiedBy>HAGEN</cp:lastModifiedBy>
  <cp:revision>13</cp:revision>
  <dcterms:created xsi:type="dcterms:W3CDTF">2019-08-27T06:50:26Z</dcterms:created>
  <dcterms:modified xsi:type="dcterms:W3CDTF">2019-08-27T09:24:08Z</dcterms:modified>
</cp:coreProperties>
</file>